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1"/>
  </p:notesMasterIdLst>
  <p:handoutMasterIdLst>
    <p:handoutMasterId r:id="rId12"/>
  </p:handoutMasterIdLst>
  <p:sldIdLst>
    <p:sldId id="279" r:id="rId3"/>
    <p:sldId id="287" r:id="rId4"/>
    <p:sldId id="273" r:id="rId5"/>
    <p:sldId id="289" r:id="rId6"/>
    <p:sldId id="288" r:id="rId7"/>
    <p:sldId id="290" r:id="rId8"/>
    <p:sldId id="278" r:id="rId9"/>
    <p:sldId id="283" r:id="rId10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04">
          <p15:clr>
            <a:srgbClr val="A4A3A4"/>
          </p15:clr>
        </p15:guide>
        <p15:guide id="3" orient="horz" pos="4144">
          <p15:clr>
            <a:srgbClr val="A4A3A4"/>
          </p15:clr>
        </p15:guide>
        <p15:guide id="4" orient="horz" pos="3952">
          <p15:clr>
            <a:srgbClr val="A4A3A4"/>
          </p15:clr>
        </p15:guide>
        <p15:guide id="5" orient="horz" pos="1136">
          <p15:clr>
            <a:srgbClr val="A4A3A4"/>
          </p15:clr>
        </p15:guide>
        <p15:guide id="6" pos="3839">
          <p15:clr>
            <a:srgbClr val="A4A3A4"/>
          </p15:clr>
        </p15:guide>
        <p15:guide id="7" pos="191">
          <p15:clr>
            <a:srgbClr val="A4A3A4"/>
          </p15:clr>
        </p15:guide>
        <p15:guide id="8" pos="7486">
          <p15:clr>
            <a:srgbClr val="A4A3A4"/>
          </p15:clr>
        </p15:guide>
        <p15:guide id="9" pos="576">
          <p15:clr>
            <a:srgbClr val="A4A3A4"/>
          </p15:clr>
        </p15:guide>
        <p15:guide id="10" pos="71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03447BB-5D67-496B-8E87-E561075AD55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6" d="100"/>
          <a:sy n="116" d="100"/>
        </p:scale>
        <p:origin x="336" y="108"/>
      </p:cViewPr>
      <p:guideLst>
        <p:guide orient="horz" pos="2160"/>
        <p:guide orient="horz" pos="304"/>
        <p:guide orient="horz" pos="4144"/>
        <p:guide orient="horz" pos="3952"/>
        <p:guide orient="horz" pos="1136"/>
        <p:guide pos="3839"/>
        <p:guide pos="191"/>
        <p:guide pos="7486"/>
        <p:guide pos="576"/>
        <p:guide pos="710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4" d="100"/>
          <a:sy n="84" d="100"/>
        </p:scale>
        <p:origin x="1002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4C6E1-AF92-4FB7-A013-0B520EBC30AE}" type="datetimeFigureOut">
              <a:rPr lang="es-US"/>
              <a:t>12/30/2013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2D9BF-D574-4807-B36C-9E2A025BE82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6792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0850-0874-4A61-99B4-D613C5E8D9EA}" type="datetimeFigureOut">
              <a:rPr lang="es-US"/>
              <a:t>12/30/2013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1EC53-F507-411E-9ADC-FBCFECE09D3D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8182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883" y="4140200"/>
            <a:ext cx="9751060" cy="1016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905001"/>
            <a:ext cx="12188825" cy="214825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>
              <a:lnSpc>
                <a:spcPct val="90000"/>
              </a:lnSpc>
            </a:pPr>
            <a:endParaRPr sz="32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8883" y="1905002"/>
            <a:ext cx="9751060" cy="2147926"/>
          </a:xfrm>
        </p:spPr>
        <p:txBody>
          <a:bodyPr anchor="ctr">
            <a:normAutofit/>
          </a:bodyPr>
          <a:lstStyle>
            <a:lvl1pPr algn="ctr">
              <a:defRPr sz="4400" cap="all" normalizeH="0" baseline="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7868" y="482600"/>
            <a:ext cx="6602281" cy="58420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s-ES" smtClean="0"/>
              <a:t>Haga clic en el icono para agregar una imagen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669581">
              <a:defRPr baseline="0"/>
            </a:lvl6pPr>
            <a:lvl7pPr marL="2669581">
              <a:defRPr baseline="0"/>
            </a:lvl7pPr>
            <a:lvl8pPr marL="2669581">
              <a:defRPr baseline="0"/>
            </a:lvl8pPr>
            <a:lvl9pPr marL="2669581">
              <a:defRPr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s-US"/>
              <a:t>12/30/2013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40043" y="482599"/>
            <a:ext cx="1843982" cy="57912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162" y="482599"/>
            <a:ext cx="9040045" cy="57912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s-US"/>
              <a:t>12/30/2013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162" y="482600"/>
            <a:ext cx="10360501" cy="12192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162" y="1803401"/>
            <a:ext cx="10360501" cy="4470400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s-US"/>
              <a:t>12/30/2013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1524000"/>
            <a:ext cx="9751060" cy="1992597"/>
          </a:xfrm>
        </p:spPr>
        <p:txBody>
          <a:bodyPr anchor="b" anchorCtr="0">
            <a:noAutofit/>
          </a:bodyPr>
          <a:lstStyle>
            <a:lvl1pPr algn="ctr">
              <a:defRPr sz="44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3632200"/>
            <a:ext cx="9751060" cy="1016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s-US"/>
              <a:t>12/30/2013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162" y="482600"/>
            <a:ext cx="10360501" cy="12192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162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7559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 baseline="0"/>
            </a:lvl6pPr>
            <a:lvl7pPr marL="2669581">
              <a:defRPr sz="1400" baseline="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s-US"/>
              <a:t>12/30/2013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162" y="482600"/>
            <a:ext cx="10360501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2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162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7559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7559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s-US"/>
              <a:t>12/30/2013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162" y="482600"/>
            <a:ext cx="10360501" cy="12192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s-US"/>
              <a:t>12/30/2013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507868" y="482600"/>
            <a:ext cx="6602280" cy="584200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1115"/>
            <a:ext cx="6093594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9133" y="1905000"/>
            <a:ext cx="5180251" cy="17272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7869" y="482601"/>
            <a:ext cx="5077859" cy="5862706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s-ES" smtClean="0"/>
              <a:t>Haga clic en el icono para agregar una imagen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133" y="3733800"/>
            <a:ext cx="5180251" cy="172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162" y="482600"/>
            <a:ext cx="10360501" cy="1219200"/>
          </a:xfrm>
          <a:prstGeom prst="rect">
            <a:avLst/>
          </a:prstGeom>
          <a:effectLst/>
        </p:spPr>
        <p:txBody>
          <a:bodyPr vert="horz" lIns="121899" tIns="60949" rIns="121899" bIns="60949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2" y="1803401"/>
            <a:ext cx="10360501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5324" y="6375400"/>
            <a:ext cx="1422030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3B9B9059-F1D6-41D0-95CF-D21CAA096B3A}" type="datetimeFigureOut">
              <a:rPr lang="es-US"/>
              <a:pPr/>
              <a:t>12/30/2013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162" y="6375400"/>
            <a:ext cx="7414869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41760" y="6375400"/>
            <a:ext cx="832903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5FD5434-F838-4DD4-A17B-1CB1A1850DF4}" type="slidenum">
              <a:rPr/>
              <a:pPr/>
              <a:t>‹Nº›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82" r:id="rId10"/>
    <p:sldLayoutId id="2147483678" r:id="rId11"/>
    <p:sldLayoutId id="214748367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218987" rtl="0" eaLnBrk="1" latinLnBrk="0" hangingPunct="1">
        <a:lnSpc>
          <a:spcPct val="8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1218987" rtl="0" eaLnBrk="1" latinLnBrk="0" hangingPunct="1">
        <a:lnSpc>
          <a:spcPct val="90000"/>
        </a:lnSpc>
        <a:spcBef>
          <a:spcPts val="1600"/>
        </a:spcBef>
        <a:buClr>
          <a:schemeClr val="tx2"/>
        </a:buClr>
        <a:buSzPct val="9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90000"/>
        <a:buFont typeface="Cambria" pitchFamily="18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defTabSz="1216152">
              <a:lnSpc>
                <a:spcPct val="80000"/>
              </a:lnSpc>
              <a:spcBef>
                <a:spcPts val="0"/>
              </a:spcBef>
              <a:buNone/>
            </a:pPr>
            <a:r>
              <a:rPr lang="es-ES_tradnl" sz="4400" b="0" i="0" baseline="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Chef Q Catering</a:t>
            </a:r>
            <a:endParaRPr lang="es-ES_tradnl" sz="4400" b="0" i="0" baseline="0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87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412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219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Menu options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1212" y="1701800"/>
            <a:ext cx="4977104" cy="914400"/>
          </a:xfrm>
        </p:spPr>
        <p:txBody>
          <a:bodyPr/>
          <a:lstStyle/>
          <a:p>
            <a:pPr algn="ctr"/>
            <a:r>
              <a:rPr lang="en-US" dirty="0" smtClean="0"/>
              <a:t>Appetizers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Stuffed Jalapeños wrapped in puff pastry.</a:t>
            </a:r>
          </a:p>
          <a:p>
            <a:r>
              <a:rPr lang="en-US" dirty="0" smtClean="0"/>
              <a:t>Pear Quesadillas.</a:t>
            </a:r>
          </a:p>
          <a:p>
            <a:r>
              <a:rPr lang="en-US" dirty="0" smtClean="0"/>
              <a:t>Shrimp al mojo.</a:t>
            </a:r>
          </a:p>
          <a:p>
            <a:r>
              <a:rPr lang="en-US" dirty="0" err="1" smtClean="0"/>
              <a:t>Tinga</a:t>
            </a:r>
            <a:r>
              <a:rPr lang="en-US" dirty="0" smtClean="0"/>
              <a:t> </a:t>
            </a:r>
            <a:r>
              <a:rPr lang="en-US" dirty="0" err="1" smtClean="0"/>
              <a:t>Cazuelitas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Mozzarella skewers.</a:t>
            </a:r>
          </a:p>
          <a:p>
            <a:r>
              <a:rPr lang="en-US" dirty="0" smtClean="0"/>
              <a:t>Cheese burgers wellington. 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Beef /chicken skewers.</a:t>
            </a:r>
          </a:p>
          <a:p>
            <a:r>
              <a:rPr lang="en-US" dirty="0" smtClean="0"/>
              <a:t>Mozzarella wrapped in zucchini </a:t>
            </a:r>
            <a:endParaRPr lang="en-US" dirty="0"/>
          </a:p>
          <a:p>
            <a:endParaRPr lang="en-US" dirty="0" smtClean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CuadroTexto 6"/>
          <p:cNvSpPr txBox="1"/>
          <p:nvPr/>
        </p:nvSpPr>
        <p:spPr>
          <a:xfrm>
            <a:off x="8228012" y="6385697"/>
            <a:ext cx="37338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 smtClean="0">
                <a:solidFill>
                  <a:prstClr val="white"/>
                </a:solidFill>
              </a:rPr>
              <a:t>Up to 3 </a:t>
            </a:r>
            <a:r>
              <a:rPr lang="en-US" sz="1400" dirty="0">
                <a:solidFill>
                  <a:prstClr val="white"/>
                </a:solidFill>
              </a:rPr>
              <a:t>appetizers to chose from this options</a:t>
            </a:r>
            <a:endParaRPr lang="es-US" sz="2800" dirty="0"/>
          </a:p>
        </p:txBody>
      </p:sp>
    </p:spTree>
    <p:extLst>
      <p:ext uri="{BB962C8B-B14F-4D97-AF65-F5344CB8AC3E}">
        <p14:creationId xmlns:p14="http://schemas.microsoft.com/office/powerpoint/2010/main" val="1816923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Menu options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1212" y="1701800"/>
            <a:ext cx="4977104" cy="914400"/>
          </a:xfrm>
        </p:spPr>
        <p:txBody>
          <a:bodyPr/>
          <a:lstStyle/>
          <a:p>
            <a:pPr algn="ctr"/>
            <a:r>
              <a:rPr lang="en-US" dirty="0" smtClean="0"/>
              <a:t>Main Entrée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Stuffed pork loin </a:t>
            </a:r>
            <a:r>
              <a:rPr lang="en-US" dirty="0" err="1" smtClean="0"/>
              <a:t>poblano</a:t>
            </a:r>
            <a:r>
              <a:rPr lang="en-US" dirty="0" smtClean="0"/>
              <a:t> pepper.</a:t>
            </a:r>
          </a:p>
          <a:p>
            <a:r>
              <a:rPr lang="en-US" dirty="0" smtClean="0"/>
              <a:t>Smoked pork loin.</a:t>
            </a:r>
          </a:p>
          <a:p>
            <a:r>
              <a:rPr lang="en-US" dirty="0" smtClean="0"/>
              <a:t>Grilled flank steak.</a:t>
            </a:r>
          </a:p>
          <a:p>
            <a:r>
              <a:rPr lang="en-US" dirty="0" smtClean="0"/>
              <a:t>Grilled beef tenderloin.</a:t>
            </a:r>
          </a:p>
          <a:p>
            <a:r>
              <a:rPr lang="en-US" dirty="0" smtClean="0"/>
              <a:t>Smoked brisket.</a:t>
            </a:r>
          </a:p>
          <a:p>
            <a:r>
              <a:rPr lang="en-US" dirty="0" smtClean="0"/>
              <a:t>Smoked salmon.</a:t>
            </a:r>
          </a:p>
          <a:p>
            <a:r>
              <a:rPr lang="en-US" dirty="0" smtClean="0"/>
              <a:t>Vegetarian lasagna.</a:t>
            </a:r>
          </a:p>
          <a:p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Chicken parmesan.</a:t>
            </a:r>
          </a:p>
          <a:p>
            <a:r>
              <a:rPr lang="en-US" dirty="0" smtClean="0"/>
              <a:t>Stuffed chicken with mushrooms.</a:t>
            </a:r>
          </a:p>
          <a:p>
            <a:r>
              <a:rPr lang="en-US" dirty="0" smtClean="0"/>
              <a:t> Exotic meats available to season and order. ( venison, fowl, rabbit, quail, kangaroo, turtle.)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CuadroTexto 6"/>
          <p:cNvSpPr txBox="1"/>
          <p:nvPr/>
        </p:nvSpPr>
        <p:spPr>
          <a:xfrm>
            <a:off x="8228012" y="6385697"/>
            <a:ext cx="37338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 smtClean="0">
                <a:solidFill>
                  <a:prstClr val="white"/>
                </a:solidFill>
              </a:rPr>
              <a:t>Up to 2 main entrée  </a:t>
            </a:r>
            <a:r>
              <a:rPr lang="en-US" sz="1400" dirty="0">
                <a:solidFill>
                  <a:prstClr val="white"/>
                </a:solidFill>
              </a:rPr>
              <a:t>to chose from this options</a:t>
            </a:r>
            <a:endParaRPr lang="es-US" sz="2800" dirty="0"/>
          </a:p>
        </p:txBody>
      </p:sp>
    </p:spTree>
    <p:extLst>
      <p:ext uri="{BB962C8B-B14F-4D97-AF65-F5344CB8AC3E}">
        <p14:creationId xmlns:p14="http://schemas.microsoft.com/office/powerpoint/2010/main" val="1666878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Menu options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1212" y="1701800"/>
            <a:ext cx="4977104" cy="914400"/>
          </a:xfrm>
        </p:spPr>
        <p:txBody>
          <a:bodyPr/>
          <a:lstStyle/>
          <a:p>
            <a:pPr algn="ctr"/>
            <a:r>
              <a:rPr lang="en-US" dirty="0" smtClean="0"/>
              <a:t>Side orders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Mash potatoes (red, white or sweet potato.)</a:t>
            </a:r>
          </a:p>
          <a:p>
            <a:r>
              <a:rPr lang="en-US" dirty="0" smtClean="0"/>
              <a:t>Rice ( Mexican, white, yellow or wild)</a:t>
            </a:r>
          </a:p>
          <a:p>
            <a:r>
              <a:rPr lang="en-US" dirty="0" smtClean="0"/>
              <a:t>Rosemary potatoes.</a:t>
            </a:r>
          </a:p>
          <a:p>
            <a:r>
              <a:rPr lang="en-US" dirty="0" smtClean="0"/>
              <a:t>Pasta rotini ( Pesto, Alfredo or marinara.)</a:t>
            </a:r>
          </a:p>
          <a:p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Grilled vegetables ( Zucchini, eggplant, mushrooms.)</a:t>
            </a:r>
          </a:p>
          <a:p>
            <a:r>
              <a:rPr lang="en-US" dirty="0" smtClean="0"/>
              <a:t>Steam vegetables (carrots, broccoli, coli flour.)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CuadroTexto 6"/>
          <p:cNvSpPr txBox="1"/>
          <p:nvPr/>
        </p:nvSpPr>
        <p:spPr>
          <a:xfrm>
            <a:off x="8228012" y="6385697"/>
            <a:ext cx="37338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 smtClean="0">
                <a:solidFill>
                  <a:prstClr val="white"/>
                </a:solidFill>
              </a:rPr>
              <a:t>Up to 2 side orders  </a:t>
            </a:r>
            <a:r>
              <a:rPr lang="en-US" sz="1400" dirty="0">
                <a:solidFill>
                  <a:prstClr val="white"/>
                </a:solidFill>
              </a:rPr>
              <a:t>to chose from this options</a:t>
            </a:r>
            <a:endParaRPr lang="es-US" sz="2800" dirty="0"/>
          </a:p>
        </p:txBody>
      </p:sp>
    </p:spTree>
    <p:extLst>
      <p:ext uri="{BB962C8B-B14F-4D97-AF65-F5344CB8AC3E}">
        <p14:creationId xmlns:p14="http://schemas.microsoft.com/office/powerpoint/2010/main" val="3155588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Menu options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1212" y="1701800"/>
            <a:ext cx="4977104" cy="914400"/>
          </a:xfrm>
        </p:spPr>
        <p:txBody>
          <a:bodyPr/>
          <a:lstStyle/>
          <a:p>
            <a:pPr algn="ctr"/>
            <a:r>
              <a:rPr lang="en-US" dirty="0" smtClean="0"/>
              <a:t>Included on menu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Salad mixed greens or wedge salad</a:t>
            </a:r>
          </a:p>
          <a:p>
            <a:r>
              <a:rPr lang="en-US" dirty="0" smtClean="0"/>
              <a:t>Dressings Ranch, blue cheese, Italian or avocado lime.</a:t>
            </a:r>
          </a:p>
          <a:p>
            <a:r>
              <a:rPr lang="en-US" dirty="0" smtClean="0"/>
              <a:t>Dinner rolls 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Fruit plate up to 50 person</a:t>
            </a:r>
          </a:p>
          <a:p>
            <a:r>
              <a:rPr lang="en-US" dirty="0" smtClean="0"/>
              <a:t>Cheese plate  up to 50 person</a:t>
            </a:r>
          </a:p>
          <a:p>
            <a:r>
              <a:rPr lang="en-US" dirty="0" smtClean="0"/>
              <a:t>Additional orders are optional.</a:t>
            </a:r>
            <a:endParaRPr lang="en-US" dirty="0" smtClean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CuadroTexto 6"/>
          <p:cNvSpPr txBox="1"/>
          <p:nvPr/>
        </p:nvSpPr>
        <p:spPr>
          <a:xfrm>
            <a:off x="8228012" y="6385697"/>
            <a:ext cx="37338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 smtClean="0">
                <a:solidFill>
                  <a:prstClr val="white"/>
                </a:solidFill>
              </a:rPr>
              <a:t>This items are already included in the menu.</a:t>
            </a:r>
            <a:endParaRPr lang="es-US" sz="2800" dirty="0"/>
          </a:p>
        </p:txBody>
      </p:sp>
    </p:spTree>
    <p:extLst>
      <p:ext uri="{BB962C8B-B14F-4D97-AF65-F5344CB8AC3E}">
        <p14:creationId xmlns:p14="http://schemas.microsoft.com/office/powerpoint/2010/main" val="977420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12" y="152400"/>
            <a:ext cx="2286000" cy="30480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678" y="1253768"/>
            <a:ext cx="6934200" cy="389326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7212" y="152400"/>
            <a:ext cx="2514600" cy="188595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2" y="4794361"/>
            <a:ext cx="3581400" cy="201061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104312" y="3951073"/>
            <a:ext cx="33528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900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quotes </a:t>
            </a:r>
            <a:endParaRPr lang="en-US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1546671"/>
            <a:ext cx="6602413" cy="3713857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832 499 5267</a:t>
            </a:r>
          </a:p>
          <a:p>
            <a:r>
              <a:rPr lang="en-US" dirty="0" smtClean="0"/>
              <a:t>281 258 4923</a:t>
            </a:r>
          </a:p>
          <a:p>
            <a:r>
              <a:rPr lang="en-US" dirty="0" smtClean="0"/>
              <a:t>Jquezadacavazos@Hotmail.com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363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dRadial_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RedRadial_16x9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RedRadial_16x9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RedRadial_16x9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4327E77-D813-4291-A51D-E6E612BA08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líneas radiales rojas (pantalla panorámica)</Template>
  <TotalTime>0</TotalTime>
  <Words>243</Words>
  <Application>Microsoft Office PowerPoint</Application>
  <PresentationFormat>Personalizado</PresentationFormat>
  <Paragraphs>74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Calisto MT</vt:lpstr>
      <vt:lpstr>Cambria</vt:lpstr>
      <vt:lpstr>RedRadial_16x9</vt:lpstr>
      <vt:lpstr>Chef Q Catering</vt:lpstr>
      <vt:lpstr>Presentación de PowerPoint</vt:lpstr>
      <vt:lpstr>Menu options </vt:lpstr>
      <vt:lpstr>Menu options </vt:lpstr>
      <vt:lpstr>Menu options </vt:lpstr>
      <vt:lpstr>Menu options </vt:lpstr>
      <vt:lpstr>Presentación de PowerPoint</vt:lpstr>
      <vt:lpstr>For quotes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2013-12-27T04:52:47Z</dcterms:created>
  <dcterms:modified xsi:type="dcterms:W3CDTF">2013-12-31T03:07:16Z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TC028048959991</vt:lpwstr>
  </property>
</Properties>
</file>